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588" r:id="rId2"/>
    <p:sldId id="542" r:id="rId3"/>
    <p:sldId id="543" r:id="rId4"/>
    <p:sldId id="544" r:id="rId5"/>
    <p:sldId id="575" r:id="rId6"/>
    <p:sldId id="576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5630" autoAdjust="0"/>
  </p:normalViewPr>
  <p:slideViewPr>
    <p:cSldViewPr>
      <p:cViewPr>
        <p:scale>
          <a:sx n="73" d="100"/>
          <a:sy n="73" d="100"/>
        </p:scale>
        <p:origin x="-348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957FC-DD2E-47F6-9E6E-343222EB5B2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97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xmlns="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-32425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506199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FFC769-2FF5-4255-956E-2C23E2C5F376}"/>
              </a:ext>
            </a:extLst>
          </p:cNvPr>
          <p:cNvSpPr txBox="1"/>
          <p:nvPr userDrawn="1"/>
        </p:nvSpPr>
        <p:spPr>
          <a:xfrm>
            <a:off x="1097179" y="27166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4C7B003-50A9-471B-8DC3-F129A3E60B43}"/>
              </a:ext>
            </a:extLst>
          </p:cNvPr>
          <p:cNvCxnSpPr/>
          <p:nvPr userDrawn="1"/>
        </p:nvCxnSpPr>
        <p:spPr>
          <a:xfrm>
            <a:off x="0" y="68666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Kalimati" panose="00000400000000000000" pitchFamily="2"/>
              </a:rPr>
              <a:t/>
            </a:r>
            <a:br>
              <a:rPr lang="ne-NP" b="0" dirty="0">
                <a:latin typeface="Preeti" pitchFamily="2" charset="0"/>
                <a:cs typeface="Kalimati" panose="00000400000000000000" pitchFamily="2"/>
              </a:rPr>
            </a:br>
            <a:r>
              <a:rPr lang="ne-NP" sz="3000" b="0" dirty="0" smtClean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>गणक तथा सुपरिवेक्षक</a:t>
            </a:r>
            <a:r>
              <a:rPr lang="ne-NP" sz="3000" dirty="0" smtClean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>को </a:t>
            </a:r>
            <a:r>
              <a:rPr lang="ne-NP" sz="30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>तालिम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चैत्र </a:t>
            </a:r>
            <a:r>
              <a:rPr lang="ne-NP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२८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,</a:t>
            </a:r>
            <a:r>
              <a:rPr lang="en-US" sz="2800" dirty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000" dirty="0" smtClean="0">
                <a:solidFill>
                  <a:schemeClr val="tx2"/>
                </a:solidFill>
                <a:latin typeface="Preeti"/>
                <a:cs typeface="Kalimati" pitchFamily="2"/>
              </a:rPr>
              <a:t>जिल्ला</a:t>
            </a:r>
            <a:r>
              <a:rPr lang="en-US" sz="2000" dirty="0">
                <a:latin typeface="Preeti"/>
                <a:cs typeface="Kalimati" pitchFamily="2"/>
              </a:rPr>
              <a:t/>
            </a:r>
            <a:br>
              <a:rPr lang="en-US" sz="2000" dirty="0">
                <a:latin typeface="Preeti"/>
                <a:cs typeface="Kalimati" pitchFamily="2"/>
              </a:rPr>
            </a:b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BA6E71-2ED7-4E78-9BD9-383B3C7F7960}"/>
              </a:ext>
            </a:extLst>
          </p:cNvPr>
          <p:cNvSpPr txBox="1"/>
          <p:nvPr/>
        </p:nvSpPr>
        <p:spPr>
          <a:xfrm>
            <a:off x="1282700" y="5261901"/>
            <a:ext cx="9271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मोक अन्तर्वार्ता </a:t>
            </a:r>
            <a:endParaRPr lang="en-US" sz="28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lnSpc>
                <a:spcPct val="150000"/>
              </a:lnSpc>
            </a:pP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(लगत २</a:t>
            </a:r>
            <a:r>
              <a:rPr lang="en-US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M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 भाग </a:t>
            </a: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५ सम्म)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1A41DD-702D-4F97-A023-C767D3F565F0}"/>
              </a:ext>
            </a:extLst>
          </p:cNvPr>
          <p:cNvSpPr txBox="1"/>
          <p:nvPr/>
        </p:nvSpPr>
        <p:spPr>
          <a:xfrm>
            <a:off x="8915400" y="4126468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चौथो दिनको 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तेस्रो </a:t>
            </a:r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160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गर्दा ध्यान दिनुपर्ने कुराहरू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सरल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pic>
        <p:nvPicPr>
          <p:cNvPr id="5" name="Picture 2" descr="charmiBlog@SJSU">
            <a:extLst>
              <a:ext uri="{FF2B5EF4-FFF2-40B4-BE49-F238E27FC236}">
                <a16:creationId xmlns:a16="http://schemas.microsoft.com/office/drawing/2014/main" xmlns="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677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9" y="1687421"/>
            <a:ext cx="11610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दुई जना सहभागीहरु छानेर कक्षा कोठाको अगाडी आई एकले अन्तर्वार्ताकर्ता र अर्कोले उत्तरदाताको भूमिका निर्वाह गर्न लगाउने ।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१० मिनेट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अन्य सहभागीहरुलाई प्रस्तुत गरिएको अन्तर्वार्ताकर्ताको प्रश्नकर्ता र उत्तरदाताको राम्रा र सुधार गर्नुपर्ने पक्षहरु के के छन् टिपोट गर्न लगाउने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एक जना सहभागी छानेर समग्र प्रदर्शन अन्तर्वार्ताको टिप्पणी गर्न लगाउने ।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२ मिनेट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अन्तमा कक्षा सहजकर्ताले टिप्पणी गर्ने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28777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9453" y="720105"/>
            <a:ext cx="11384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सहभागीहरु </a:t>
            </a:r>
            <a:r>
              <a:rPr lang="en-US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तपाईंहरुको मोक अन्तर्वार्ता शुरु गर्नुहोस्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2252" y="1849040"/>
            <a:ext cx="3607078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सञ्चालन समय तालिका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0277" y="2446002"/>
            <a:ext cx="5441923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अन्तर्वार्ताः २०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प्रस्तुतिकरण तयारीः 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</a:t>
            </a:r>
            <a:r>
              <a:rPr lang="en-US" sz="2400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३० मिनेट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588F932-7CA5-4A81-A530-A6FC1788076E}"/>
              </a:ext>
            </a:extLst>
          </p:cNvPr>
          <p:cNvSpPr/>
          <p:nvPr/>
        </p:nvSpPr>
        <p:spPr>
          <a:xfrm>
            <a:off x="6728184" y="1828521"/>
            <a:ext cx="5163593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अन्तर्वार्ताको प्रदर्शन समय तालिका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0F37C21-1172-45AB-992E-001CD1F5FE17}"/>
              </a:ext>
            </a:extLst>
          </p:cNvPr>
          <p:cNvSpPr txBox="1"/>
          <p:nvPr/>
        </p:nvSpPr>
        <p:spPr>
          <a:xfrm>
            <a:off x="7068375" y="2451780"/>
            <a:ext cx="453579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दुईजनाले प्रदर्शन गर्नेः१०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42186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835" y="2240869"/>
            <a:ext cx="8512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5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xmlns="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86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अन्तर्वार्ताको 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प्रश्नावलीमा भएका विषयवस्तुहरूको 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</a:p>
        </p:txBody>
      </p:sp>
    </p:spTree>
    <p:extLst>
      <p:ext uri="{BB962C8B-B14F-4D97-AF65-F5344CB8AC3E}">
        <p14:creationId xmlns:p14="http://schemas.microsoft.com/office/powerpoint/2010/main" val="6275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कृषक परिवारको कुनै सदस्य वा अन्य कोही कृषक साथीसँग  अन्तर्वार्ता सञ्चालन गर्नुहोस्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20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20577" y="3810000"/>
            <a:ext cx="11277600" cy="95410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182880" tIns="320040" rIns="182880" bIns="32004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0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reet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286000"/>
            <a:ext cx="9091020" cy="385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मोक अन्तर्वार्ता गर्दाका फाईदाहरु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कृषक परिवार प्रश्नावलीको मोक अन्तर्वार्ता सञ्चालनका लागि मार्गनिर्देशनहरु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प्रस्तुतिकरणमा औंल्याइएका समस्याहरूमा छलफल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ne-NP" sz="2400" dirty="0">
              <a:latin typeface="खआ॥"/>
              <a:cs typeface="Kalimati" panose="00000400000000000000" pitchFamily="2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791190" y="914400"/>
            <a:ext cx="2752609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बिषयहरु</a:t>
            </a:r>
            <a:endParaRPr lang="en-US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051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तालिमको एउटा अभ्यास हो जसबाट राष्ट्रिय कृषिगणनामा स्थलगत तथ्याङ्क सङ्कलन कार्यमा खटिने गणक तथा सुपरिवेक्षकहरुलाई वास्तविक गणनामा कृषकसँग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गणना कार्यको पूर्व अभ्यास हो ।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9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:a16="http://schemas.microsoft.com/office/drawing/2014/main" xmlns="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2" y="2041621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2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344" y="2526185"/>
            <a:ext cx="11920416" cy="1707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 तथा कृषक परिवार लगतमा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सही तरिकाले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</a:t>
            </a:r>
            <a:r>
              <a:rPr lang="hi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।</a:t>
            </a: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72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1855992" y="838200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736" y="1649848"/>
            <a:ext cx="11487064" cy="523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राष्ट्रिय कृषिगणनाको स्थलगत तथ्याङ्क सङ्कलनका क्रममा वास्तविक कृषकसँग अन्तर्वार्तामा प्रश्न गर्न सहज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उत्तरदाता कृषकबाट प्राप्त विवरणहरू सही तरिकाले प्रश्नावलीमा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</p:spTree>
    <p:extLst>
      <p:ext uri="{BB962C8B-B14F-4D97-AF65-F5344CB8AC3E}">
        <p14:creationId xmlns:p14="http://schemas.microsoft.com/office/powerpoint/2010/main" val="39443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/>
          <p:cNvSpPr txBox="1">
            <a:spLocks/>
          </p:cNvSpPr>
          <p:nvPr/>
        </p:nvSpPr>
        <p:spPr>
          <a:xfrm>
            <a:off x="381000" y="793067"/>
            <a:ext cx="107442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764" y="1729807"/>
            <a:ext cx="93766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सहभागीहरू ५ समुहमा बाँडिनुहोस्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सम्भव भए सम्म महिला र पुरुष हुने गरी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 समावेश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हुनु</a:t>
            </a:r>
            <a:r>
              <a:rPr lang="hi-IN" sz="2400" dirty="0">
                <a:latin typeface="Preeti"/>
                <a:cs typeface="Kalimati" panose="00000400000000000000" pitchFamily="2"/>
              </a:rPr>
              <a:t>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निलो डटपेन 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कृषक परिवार प्रश्नावलीको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उपयुक्त स्थानमा बस्नुहोस्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समुह भित्रबाट 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दुई</a:t>
            </a:r>
            <a:r>
              <a:rPr lang="ne-NP" sz="2400" dirty="0">
                <a:latin typeface="Preeti"/>
                <a:cs typeface="Kalimati" panose="00000400000000000000" pitchFamily="2"/>
              </a:rPr>
              <a:t> दुर्इ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जना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को जोडी बनी </a:t>
            </a:r>
            <a:r>
              <a:rPr lang="hi-IN" sz="2400" dirty="0">
                <a:latin typeface="Preeti"/>
                <a:cs typeface="Kalimati" panose="00000400000000000000" pitchFamily="2"/>
              </a:rPr>
              <a:t>एक जना अन्तर्वार्ताकर्ता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(गणक</a:t>
            </a:r>
            <a:r>
              <a:rPr lang="ne-NP" sz="2400" dirty="0">
                <a:latin typeface="Nirmala UI"/>
                <a:ea typeface="Nirmala UI"/>
                <a:cs typeface="Kalimati" pitchFamily="2"/>
              </a:rPr>
              <a:t>/सुपरिवेक्षक) </a:t>
            </a:r>
            <a:r>
              <a:rPr lang="hi-IN" sz="2400" dirty="0">
                <a:latin typeface="Preeti"/>
                <a:cs typeface="Kalimati" panose="00000400000000000000" pitchFamily="2"/>
              </a:rPr>
              <a:t>र एक जना उत्तरदाता</a:t>
            </a:r>
            <a:r>
              <a:rPr lang="ne-NP" sz="2400" dirty="0">
                <a:latin typeface="Preeti"/>
                <a:cs typeface="Kalimati" panose="00000400000000000000" pitchFamily="2"/>
              </a:rPr>
              <a:t> (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मुख्य 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कृषक)</a:t>
            </a:r>
            <a:r>
              <a:rPr lang="hi-IN" sz="2400" dirty="0">
                <a:latin typeface="Preeti"/>
                <a:cs typeface="Kalimati" panose="00000400000000000000" pitchFamily="2"/>
              </a:rPr>
              <a:t> बन्नुहोस्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</p:txBody>
      </p:sp>
      <p:pic>
        <p:nvPicPr>
          <p:cNvPr id="13" name="Picture 2" descr="Top 10 census worker interview questions and answers">
            <a:extLst>
              <a:ext uri="{FF2B5EF4-FFF2-40B4-BE49-F238E27FC236}">
                <a16:creationId xmlns:a16="http://schemas.microsoft.com/office/drawing/2014/main" xmlns="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15391" y="1705242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3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533400" y="793067"/>
            <a:ext cx="108966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764" y="1522979"/>
            <a:ext cx="9376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निर्वाह गर्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नुपर्ने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निर्देशन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अनुसार अन्तर्वार्ता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लिने र उत्तर दिने काम </a:t>
            </a:r>
            <a:r>
              <a:rPr lang="hi-IN" sz="2400" dirty="0">
                <a:latin typeface="Preeti"/>
                <a:cs typeface="Kalimati" panose="00000400000000000000" pitchFamily="2"/>
              </a:rPr>
              <a:t>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</p:txBody>
      </p:sp>
      <p:pic>
        <p:nvPicPr>
          <p:cNvPr id="5" name="Picture 2" descr="Top 10 census worker interview questions and answers">
            <a:extLst>
              <a:ext uri="{FF2B5EF4-FFF2-40B4-BE49-F238E27FC236}">
                <a16:creationId xmlns:a16="http://schemas.microsoft.com/office/drawing/2014/main" xmlns="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645445" y="1692998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xmlns="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253470" y="1066800"/>
            <a:ext cx="11328930" cy="819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थप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9" y="2111828"/>
            <a:ext cx="11946193" cy="2262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एकजना गणक र अर्को एकजना उत्तरदाता बनी कृषक परिवार प्रश्नावली भ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भरेको कृषक परिवार प्रश्नावली फार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म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आएका समस्याहरुको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रेमा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छलफल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गर्न प्रस्तुती</a:t>
            </a:r>
            <a:r>
              <a:rPr lang="hi-IN" sz="2400" dirty="0">
                <a:latin typeface="Preeti"/>
                <a:cs typeface="Kalimati" panose="00000400000000000000" pitchFamily="2"/>
              </a:rPr>
              <a:t>को लागि टिपोट तयार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36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2188853" y="773431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प्रस्तुत गर्ने विषयको नमूना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3" y="1267798"/>
            <a:ext cx="11288084" cy="2482541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235492" y="3747975"/>
            <a:ext cx="11695953" cy="3051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6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अन्तर्वार्ताका क्रममा भोगेका कुराहरु समुहको तर्फबाट एक जनाले प्रस्तुति गर्नुहोस् ।</a:t>
            </a:r>
          </a:p>
          <a:p>
            <a:pPr algn="just">
              <a:lnSpc>
                <a:spcPts val="36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समुहका लागि प्रस्तुति गर्न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५ मिनेट समय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निर्धारण गरिएको छ ।</a:t>
            </a:r>
          </a:p>
          <a:p>
            <a:pPr algn="just">
              <a:lnSpc>
                <a:spcPts val="36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भोगेका सबल पक्ष र समस्याहरू तथा समस्याको समाधानका उपायहरु समेट्नु पर्नेछ ।</a:t>
            </a:r>
          </a:p>
          <a:p>
            <a:pPr algn="just">
              <a:lnSpc>
                <a:spcPts val="36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अपनाएका राम्रा कुराहरू र सुधार गर्नुपर्ने विषय समेट्नु पर्नेछ ।</a:t>
            </a:r>
          </a:p>
        </p:txBody>
      </p:sp>
    </p:spTree>
    <p:extLst>
      <p:ext uri="{BB962C8B-B14F-4D97-AF65-F5344CB8AC3E}">
        <p14:creationId xmlns:p14="http://schemas.microsoft.com/office/powerpoint/2010/main" val="33223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3998</TotalTime>
  <Words>716</Words>
  <Application>Microsoft Office PowerPoint</Application>
  <PresentationFormat>Custom</PresentationFormat>
  <Paragraphs>94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राष्ट्रिय कृषिगणना २०७८ गणक तथा सुपरिवेक्षकको तालिम मितिः चैत्र २८, २०७८  जिल्ला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469</cp:revision>
  <dcterms:created xsi:type="dcterms:W3CDTF">2006-08-16T00:00:00Z</dcterms:created>
  <dcterms:modified xsi:type="dcterms:W3CDTF">2022-04-06T12:12:33Z</dcterms:modified>
</cp:coreProperties>
</file>